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3" r:id="rId3"/>
    <p:sldId id="264" r:id="rId4"/>
    <p:sldId id="267" r:id="rId5"/>
    <p:sldId id="268" r:id="rId6"/>
    <p:sldId id="266" r:id="rId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428" autoAdjust="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08EEF-FE02-4A69-BF1D-55A8071480B0}" type="datetimeFigureOut">
              <a:rPr lang="en-US" smtClean="0"/>
              <a:t>8/28/21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FE14-F6A0-4B7E-87C5-356146B3A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0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3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9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7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6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70A3-B0AA-44A8-8E17-EA074B9F70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9B6B-FA96-49BC-A496-598679316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4172"/>
          </a:xfrm>
        </p:spPr>
        <p:txBody>
          <a:bodyPr>
            <a:normAutofit fontScale="90000"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Interdisciplinary 2-Credit Teacher Enrichment Add-On Program (TEAP)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ST. XAVIERS INSTITUTE OF EDUCATION 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2016-2017 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S.Y.B.Ed. &amp; F.Y.B.Ed.</a:t>
            </a:r>
          </a:p>
        </p:txBody>
      </p:sp>
    </p:spTree>
    <p:extLst>
      <p:ext uri="{BB962C8B-B14F-4D97-AF65-F5344CB8AC3E}">
        <p14:creationId xmlns:p14="http://schemas.microsoft.com/office/powerpoint/2010/main" val="60130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Advanced Plan for S.Y.B.Ed.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6033648"/>
            <a:ext cx="476518" cy="334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14718" y="5906834"/>
            <a:ext cx="300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Already Completed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979087"/>
              </p:ext>
            </p:extLst>
          </p:nvPr>
        </p:nvGraphicFramePr>
        <p:xfrm>
          <a:off x="838200" y="1011258"/>
          <a:ext cx="7919434" cy="46541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5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5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S. N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Particulars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Empowering for leadership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4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Self-Development &amp; Attitude Formation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9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Workshop on Carbon Footprint &amp; Energy Auditing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7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Session on Well Being &amp; Harmony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Social Analysis Lecture Series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10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Institutional Social Action through Prayas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7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Buddy-Mentoring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58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Plan for F.Y.B.Ed.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761925"/>
              </p:ext>
            </p:extLst>
          </p:nvPr>
        </p:nvGraphicFramePr>
        <p:xfrm>
          <a:off x="1043188" y="1187904"/>
          <a:ext cx="8358389" cy="3899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S. N.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Particulars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Cyber Crime Awareness Workshop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Workshop on Carbon Footprint &amp; Energy Auditing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Session on Well Being &amp; Harmony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Social Analysis Lecture Series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Institutional Social Action through Prayas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6</a:t>
                      </a:r>
                      <a:endParaRPr lang="en-US" sz="24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Poster Making and Placard Making on Social Theme</a:t>
                      </a:r>
                      <a:endParaRPr lang="en-US" sz="2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8946" y="5615189"/>
            <a:ext cx="476518" cy="334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5464" y="5615189"/>
            <a:ext cx="300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Already Completed</a:t>
            </a:r>
          </a:p>
        </p:txBody>
      </p:sp>
    </p:spTree>
    <p:extLst>
      <p:ext uri="{BB962C8B-B14F-4D97-AF65-F5344CB8AC3E}">
        <p14:creationId xmlns:p14="http://schemas.microsoft.com/office/powerpoint/2010/main" val="5545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2"/>
          <p:cNvSpPr/>
          <p:nvPr/>
        </p:nvSpPr>
        <p:spPr>
          <a:xfrm>
            <a:off x="5007253" y="3517516"/>
            <a:ext cx="412124" cy="3374264"/>
          </a:xfrm>
          <a:prstGeom prst="arc">
            <a:avLst>
              <a:gd name="adj1" fmla="val 16200000"/>
              <a:gd name="adj2" fmla="val 5314785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7168744" y="3386783"/>
            <a:ext cx="631065" cy="3734874"/>
          </a:xfrm>
          <a:prstGeom prst="arc">
            <a:avLst>
              <a:gd name="adj1" fmla="val 5749471"/>
              <a:gd name="adj2" fmla="val 15900241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4047717" y="373486"/>
            <a:ext cx="4928858" cy="4136575"/>
          </a:xfrm>
          <a:prstGeom prst="cloudCallout">
            <a:avLst>
              <a:gd name="adj1" fmla="val -19638"/>
              <a:gd name="adj2" fmla="val 5736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0207344">
            <a:off x="4235123" y="5417061"/>
            <a:ext cx="3647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Interdisciplinary aspect</a:t>
            </a:r>
          </a:p>
        </p:txBody>
      </p:sp>
      <p:sp>
        <p:nvSpPr>
          <p:cNvPr id="7" name="TextBox 6"/>
          <p:cNvSpPr txBox="1"/>
          <p:nvPr/>
        </p:nvSpPr>
        <p:spPr>
          <a:xfrm rot="20078469">
            <a:off x="4524983" y="1210218"/>
            <a:ext cx="210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MANAGEMENT</a:t>
            </a:r>
          </a:p>
        </p:txBody>
      </p:sp>
      <p:sp>
        <p:nvSpPr>
          <p:cNvPr id="8" name="TextBox 7"/>
          <p:cNvSpPr txBox="1"/>
          <p:nvPr/>
        </p:nvSpPr>
        <p:spPr>
          <a:xfrm rot="1626785">
            <a:off x="6618931" y="1317594"/>
            <a:ext cx="2114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ENVIRONMENT</a:t>
            </a:r>
          </a:p>
        </p:txBody>
      </p:sp>
      <p:sp>
        <p:nvSpPr>
          <p:cNvPr id="9" name="TextBox 8"/>
          <p:cNvSpPr txBox="1"/>
          <p:nvPr/>
        </p:nvSpPr>
        <p:spPr>
          <a:xfrm rot="21039057">
            <a:off x="4653171" y="2720708"/>
            <a:ext cx="191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PSYCHOLOGY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4511" y="1932091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SOCIOLOGY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29932" y="3081002"/>
            <a:ext cx="69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465" y="1210217"/>
            <a:ext cx="422319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Empowering for leadership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80166" y="619355"/>
            <a:ext cx="41788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Workshop on Carbon Footprint &amp; Energy Auditing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07803" y="2024376"/>
            <a:ext cx="4440162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Self-Development &amp; Attitude 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91239" y="2393756"/>
            <a:ext cx="530076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Institutional Social Action through Prayas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38519" y="3693299"/>
            <a:ext cx="4397999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Session on Well Being &amp; Harmony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467136" y="3188342"/>
            <a:ext cx="380052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Analysis Lecture Series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49028" y="3837398"/>
            <a:ext cx="523674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Poster Making and Placard Making on Social Theme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27737" y="3081001"/>
            <a:ext cx="239251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Buddy-Mentoring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8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6200000">
            <a:off x="-2101664" y="2101664"/>
            <a:ext cx="472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Interdisciplinary TEAP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101" y="0"/>
            <a:ext cx="10131188" cy="6728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36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832760">
            <a:off x="3400022" y="2949263"/>
            <a:ext cx="3148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8994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202</Words>
  <Application>Microsoft Macintosh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An Interdisciplinary 2-Credit Teacher Enrichment Add-On Program (TEAP) </vt:lpstr>
      <vt:lpstr>Advanced Plan for S.Y.B.Ed.</vt:lpstr>
      <vt:lpstr>Basic Plan for F.Y.B.Ed.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shadab paloji</dc:creator>
  <cp:lastModifiedBy>vini sebastian</cp:lastModifiedBy>
  <cp:revision>30</cp:revision>
  <dcterms:created xsi:type="dcterms:W3CDTF">2016-11-17T15:10:11Z</dcterms:created>
  <dcterms:modified xsi:type="dcterms:W3CDTF">2021-08-28T04:02:13Z</dcterms:modified>
</cp:coreProperties>
</file>